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1"/>
    <p:sldMasterId id="2147483654" r:id="rId2"/>
    <p:sldMasterId id="2147483650" r:id="rId3"/>
  </p:sldMasterIdLst>
  <p:notesMasterIdLst>
    <p:notesMasterId r:id="rId24"/>
  </p:notesMasterIdLst>
  <p:handoutMasterIdLst>
    <p:handoutMasterId r:id="rId25"/>
  </p:handoutMasterIdLst>
  <p:sldIdLst>
    <p:sldId id="376" r:id="rId4"/>
    <p:sldId id="377" r:id="rId5"/>
    <p:sldId id="378" r:id="rId6"/>
    <p:sldId id="379" r:id="rId7"/>
    <p:sldId id="390" r:id="rId8"/>
    <p:sldId id="380" r:id="rId9"/>
    <p:sldId id="381" r:id="rId10"/>
    <p:sldId id="382" r:id="rId11"/>
    <p:sldId id="383" r:id="rId12"/>
    <p:sldId id="384" r:id="rId13"/>
    <p:sldId id="385" r:id="rId14"/>
    <p:sldId id="386" r:id="rId15"/>
    <p:sldId id="387" r:id="rId16"/>
    <p:sldId id="388" r:id="rId17"/>
    <p:sldId id="389" r:id="rId18"/>
    <p:sldId id="391" r:id="rId19"/>
    <p:sldId id="392" r:id="rId20"/>
    <p:sldId id="393" r:id="rId21"/>
    <p:sldId id="394" r:id="rId22"/>
    <p:sldId id="395" r:id="rId23"/>
  </p:sldIdLst>
  <p:sldSz cx="9144000" cy="6858000" type="screen4x3"/>
  <p:notesSz cx="6797675" cy="9926638"/>
  <p:embeddedFontLst>
    <p:embeddedFont>
      <p:font typeface="Gotham Bold" pitchFamily="50" charset="0"/>
      <p:regular r:id="rId26"/>
    </p:embeddedFont>
    <p:embeddedFont>
      <p:font typeface="Gill Sans MT" panose="020B0502020104020203" pitchFamily="3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Gotham Black" panose="02000603040000020004" pitchFamily="2" charset="0"/>
      <p:bold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4179D592-465F-42C0-91BC-0B711B3982AE}">
          <p14:sldIdLst>
            <p14:sldId id="376"/>
            <p14:sldId id="377"/>
            <p14:sldId id="378"/>
            <p14:sldId id="379"/>
            <p14:sldId id="390"/>
            <p14:sldId id="380"/>
            <p14:sldId id="381"/>
            <p14:sldId id="382"/>
            <p14:sldId id="383"/>
            <p14:sldId id="384"/>
            <p14:sldId id="385"/>
            <p14:sldId id="386"/>
            <p14:sldId id="387"/>
            <p14:sldId id="388"/>
            <p14:sldId id="389"/>
            <p14:sldId id="391"/>
            <p14:sldId id="392"/>
            <p14:sldId id="393"/>
            <p14:sldId id="394"/>
            <p14:sldId id="39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9B"/>
    <a:srgbClr val="FCB24C"/>
    <a:srgbClr val="F0D94F"/>
    <a:srgbClr val="E36E9D"/>
    <a:srgbClr val="69BF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1512" autoAdjust="0"/>
  </p:normalViewPr>
  <p:slideViewPr>
    <p:cSldViewPr snapToGrid="0">
      <p:cViewPr varScale="1">
        <p:scale>
          <a:sx n="115" d="100"/>
          <a:sy n="115" d="100"/>
        </p:scale>
        <p:origin x="14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font" Target="fonts/font9.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08915E7-FE72-497C-9F92-90D2CCBE6E44}" type="datetimeFigureOut">
              <a:rPr lang="nl-NL" smtClean="0"/>
              <a:t>13-12-2018</a:t>
            </a:fld>
            <a:endParaRPr lang="nl-NL"/>
          </a:p>
        </p:txBody>
      </p:sp>
      <p:sp>
        <p:nvSpPr>
          <p:cNvPr id="4" name="Tijdelijke aanduiding voor voet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3E4A938-72C7-4F40-917B-CA019673DEE0}" type="slidenum">
              <a:rPr lang="nl-NL" smtClean="0"/>
              <a:t>‹nr.›</a:t>
            </a:fld>
            <a:endParaRPr lang="nl-NL"/>
          </a:p>
        </p:txBody>
      </p:sp>
    </p:spTree>
    <p:extLst>
      <p:ext uri="{BB962C8B-B14F-4D97-AF65-F5344CB8AC3E}">
        <p14:creationId xmlns:p14="http://schemas.microsoft.com/office/powerpoint/2010/main" val="2887773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C282112-434E-4E60-8550-9EB012700027}" type="datetimeFigureOut">
              <a:rPr lang="nl-NL" smtClean="0"/>
              <a:t>13-12-2018</a:t>
            </a:fld>
            <a:endParaRPr lang="nl-NL"/>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4735334-B698-4801-AB59-361E367B8B8C}" type="slidenum">
              <a:rPr lang="nl-NL" smtClean="0"/>
              <a:t>‹nr.›</a:t>
            </a:fld>
            <a:endParaRPr lang="nl-NL"/>
          </a:p>
        </p:txBody>
      </p:sp>
    </p:spTree>
    <p:extLst>
      <p:ext uri="{BB962C8B-B14F-4D97-AF65-F5344CB8AC3E}">
        <p14:creationId xmlns:p14="http://schemas.microsoft.com/office/powerpoint/2010/main" val="2884170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Dan een quiz.</a:t>
            </a:r>
            <a:r>
              <a:rPr lang="nl-NL" baseline="0" dirty="0" smtClean="0"/>
              <a:t> Ga uitgebreid in op de vragen. Kerndoel is het achterhalen van de algemene doelstelling van de groep en in de groep een visie te creëren van waarom ze in de raad zitten en waar ze naartoe willen. Motivatie achterhalen. </a:t>
            </a:r>
          </a:p>
          <a:p>
            <a:r>
              <a:rPr lang="nl-NL" dirty="0" smtClean="0"/>
              <a:t>https://lessonup.io/app/lesson/6NWYNSQ3TPTsW6MS2/vHw4RSvWzzs9hH8Ak </a:t>
            </a:r>
          </a:p>
          <a:p>
            <a:endParaRPr lang="nl-NL" dirty="0" smtClean="0"/>
          </a:p>
          <a:p>
            <a:endParaRPr lang="nl-NL" dirty="0" smtClean="0"/>
          </a:p>
          <a:p>
            <a:r>
              <a:rPr lang="nl-NL" dirty="0" smtClean="0"/>
              <a:t>Vraag 1. Wat wil je vandaag leren? (open) </a:t>
            </a:r>
          </a:p>
          <a:p>
            <a:r>
              <a:rPr lang="nl-NL" dirty="0" smtClean="0"/>
              <a:t>2.</a:t>
            </a:r>
            <a:r>
              <a:rPr lang="nl-NL" baseline="0" dirty="0" smtClean="0"/>
              <a:t> Een goede leerlingenraad kan? (</a:t>
            </a:r>
            <a:r>
              <a:rPr lang="nl-NL" baseline="0" dirty="0" err="1" smtClean="0"/>
              <a:t>woordweb</a:t>
            </a:r>
            <a:r>
              <a:rPr lang="nl-NL" baseline="0" dirty="0" smtClean="0"/>
              <a:t>)</a:t>
            </a:r>
          </a:p>
          <a:p>
            <a:r>
              <a:rPr lang="nl-NL" baseline="0" dirty="0" smtClean="0"/>
              <a:t>3. Een leerlingenraad is bedoeld om? (feesten, te controleren, te vergaderen, te vertegenwoordigen)</a:t>
            </a:r>
          </a:p>
          <a:p>
            <a:r>
              <a:rPr lang="nl-NL" baseline="0" dirty="0" smtClean="0"/>
              <a:t>4. Ik zit in de leerlingenraad om?  (te spijbelen, ervaringen op te doen, iets te bereiken, voor de gezelligheid)</a:t>
            </a:r>
          </a:p>
          <a:p>
            <a:r>
              <a:rPr lang="nl-NL" baseline="0" dirty="0" smtClean="0"/>
              <a:t>5. Onze school moet? (verbeteren, hetzelfde blijven, meer aandacht hebben voor leerlingen of docenten)</a:t>
            </a:r>
          </a:p>
          <a:p>
            <a:r>
              <a:rPr lang="nl-NL" baseline="0" dirty="0" smtClean="0"/>
              <a:t>6. Komend jaar wil ik met de leerlingenraad het volgende bereiken…? </a:t>
            </a:r>
          </a:p>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a:t>
            </a:fld>
            <a:endParaRPr lang="nl-NL"/>
          </a:p>
        </p:txBody>
      </p:sp>
    </p:spTree>
    <p:extLst>
      <p:ext uri="{BB962C8B-B14F-4D97-AF65-F5344CB8AC3E}">
        <p14:creationId xmlns:p14="http://schemas.microsoft.com/office/powerpoint/2010/main" val="1185983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Laat ze een paar posters ophangen op de school.</a:t>
            </a:r>
            <a:r>
              <a:rPr lang="nl-NL" baseline="0" dirty="0" smtClean="0"/>
              <a:t> Ze MOETEN hun eigen contactgegevens op de poster zetten. Ofwel mail of </a:t>
            </a:r>
            <a:r>
              <a:rPr lang="nl-NL" baseline="0" dirty="0" err="1" smtClean="0"/>
              <a:t>instagram</a:t>
            </a:r>
            <a:r>
              <a:rPr lang="nl-NL" baseline="0" dirty="0" smtClean="0"/>
              <a:t>. </a:t>
            </a:r>
            <a:r>
              <a:rPr lang="nl-NL" baseline="0" dirty="0" err="1" smtClean="0"/>
              <a:t>Oid</a:t>
            </a:r>
            <a:r>
              <a:rPr lang="nl-NL" baseline="0" dirty="0" smtClean="0"/>
              <a:t>.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13</a:t>
            </a:fld>
            <a:endParaRPr lang="nl-NL"/>
          </a:p>
        </p:txBody>
      </p:sp>
    </p:spTree>
    <p:extLst>
      <p:ext uri="{BB962C8B-B14F-4D97-AF65-F5344CB8AC3E}">
        <p14:creationId xmlns:p14="http://schemas.microsoft.com/office/powerpoint/2010/main" val="2149050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Waarom dit spelletje?  Je moet in de  leerlingenraad veel praten en</a:t>
            </a:r>
            <a:r>
              <a:rPr lang="nl-NL" baseline="0" dirty="0" smtClean="0"/>
              <a:t> andere overtuigen van waarom een plan/</a:t>
            </a:r>
            <a:r>
              <a:rPr lang="nl-NL" baseline="0" dirty="0" err="1" smtClean="0"/>
              <a:t>aktie</a:t>
            </a:r>
            <a:r>
              <a:rPr lang="nl-NL" baseline="0" dirty="0" smtClean="0"/>
              <a:t> nodig/nuttig is. Bijvoorbeeld het verbeteren van de toiletten. Waarom dan? Hoe overtuig je iemand van je plannen.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14</a:t>
            </a:fld>
            <a:endParaRPr lang="nl-NL"/>
          </a:p>
        </p:txBody>
      </p:sp>
    </p:spTree>
    <p:extLst>
      <p:ext uri="{BB962C8B-B14F-4D97-AF65-F5344CB8AC3E}">
        <p14:creationId xmlns:p14="http://schemas.microsoft.com/office/powerpoint/2010/main" val="3634500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Je vraagt iedereen een promoplaatje te</a:t>
            </a:r>
            <a:r>
              <a:rPr lang="nl-NL" baseline="0" dirty="0" smtClean="0"/>
              <a:t> bedenken voor deze leerlingenraad voor deze school. Een of twee moeten hem geven. Hoe krijg je meer aandacht voor je leerlingenraad? Waarom is dat belangrijk? (overdracht, achterban)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15</a:t>
            </a:fld>
            <a:endParaRPr lang="nl-NL"/>
          </a:p>
        </p:txBody>
      </p:sp>
    </p:spTree>
    <p:extLst>
      <p:ext uri="{BB962C8B-B14F-4D97-AF65-F5344CB8AC3E}">
        <p14:creationId xmlns:p14="http://schemas.microsoft.com/office/powerpoint/2010/main" val="1653376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Stuur de</a:t>
            </a:r>
            <a:r>
              <a:rPr lang="nl-NL" baseline="0" dirty="0" smtClean="0"/>
              <a:t> vier volgende slides per mail naar het adres dat de leerlingen op de poster hebben gestuurd.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16</a:t>
            </a:fld>
            <a:endParaRPr lang="nl-NL"/>
          </a:p>
        </p:txBody>
      </p:sp>
    </p:spTree>
    <p:extLst>
      <p:ext uri="{BB962C8B-B14F-4D97-AF65-F5344CB8AC3E}">
        <p14:creationId xmlns:p14="http://schemas.microsoft.com/office/powerpoint/2010/main" val="2807701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Verdeel</a:t>
            </a:r>
            <a:r>
              <a:rPr lang="nl-NL" baseline="0" dirty="0" smtClean="0"/>
              <a:t> in groepjes. Elk groepje moet een mail beantwoorden en een plan bedenken voor hoe ze reageren.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17</a:t>
            </a:fld>
            <a:endParaRPr lang="nl-NL"/>
          </a:p>
        </p:txBody>
      </p:sp>
    </p:spTree>
    <p:extLst>
      <p:ext uri="{BB962C8B-B14F-4D97-AF65-F5344CB8AC3E}">
        <p14:creationId xmlns:p14="http://schemas.microsoft.com/office/powerpoint/2010/main" val="487335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LAKS MONITOR! Neem</a:t>
            </a:r>
            <a:r>
              <a:rPr lang="nl-NL" baseline="0" dirty="0" smtClean="0"/>
              <a:t> landelijke </a:t>
            </a:r>
            <a:r>
              <a:rPr lang="nl-NL" baseline="0" dirty="0" err="1" smtClean="0"/>
              <a:t>fact</a:t>
            </a:r>
            <a:r>
              <a:rPr lang="nl-NL" baseline="0" dirty="0" smtClean="0"/>
              <a:t>-sheet mee.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18</a:t>
            </a:fld>
            <a:endParaRPr lang="nl-NL"/>
          </a:p>
        </p:txBody>
      </p:sp>
    </p:spTree>
    <p:extLst>
      <p:ext uri="{BB962C8B-B14F-4D97-AF65-F5344CB8AC3E}">
        <p14:creationId xmlns:p14="http://schemas.microsoft.com/office/powerpoint/2010/main" val="178881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Leerlingenstatuut</a:t>
            </a:r>
            <a:r>
              <a:rPr lang="nl-NL" baseline="0" dirty="0" smtClean="0"/>
              <a:t> in schoolgids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19</a:t>
            </a:fld>
            <a:endParaRPr lang="nl-NL"/>
          </a:p>
        </p:txBody>
      </p:sp>
    </p:spTree>
    <p:extLst>
      <p:ext uri="{BB962C8B-B14F-4D97-AF65-F5344CB8AC3E}">
        <p14:creationId xmlns:p14="http://schemas.microsoft.com/office/powerpoint/2010/main" val="508745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20</a:t>
            </a:fld>
            <a:endParaRPr lang="nl-NL"/>
          </a:p>
        </p:txBody>
      </p:sp>
    </p:spTree>
    <p:extLst>
      <p:ext uri="{BB962C8B-B14F-4D97-AF65-F5344CB8AC3E}">
        <p14:creationId xmlns:p14="http://schemas.microsoft.com/office/powerpoint/2010/main" val="1532392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et tekst variatie1">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4" name="Titel 3"/>
          <p:cNvSpPr>
            <a:spLocks noGrp="1"/>
          </p:cNvSpPr>
          <p:nvPr>
            <p:ph type="title"/>
          </p:nvPr>
        </p:nvSpPr>
        <p:spPr/>
        <p:txBody>
          <a:bodyPr/>
          <a:lstStyle>
            <a:lvl1pPr>
              <a:defRPr>
                <a:solidFill>
                  <a:srgbClr val="00549B"/>
                </a:solidFill>
              </a:defRPr>
            </a:lvl1pPr>
          </a:lstStyle>
          <a:p>
            <a:r>
              <a:rPr lang="nl-NL" smtClean="0"/>
              <a:t>Klik om de stijl te bewerken</a:t>
            </a:r>
            <a:endParaRPr lang="nl-NL" dirty="0"/>
          </a:p>
        </p:txBody>
      </p:sp>
      <p:sp>
        <p:nvSpPr>
          <p:cNvPr id="6" name="Tijdelijke aanduiding voor tekst 5"/>
          <p:cNvSpPr>
            <a:spLocks noGrp="1"/>
          </p:cNvSpPr>
          <p:nvPr>
            <p:ph type="body" sz="quarter" idx="11"/>
          </p:nvPr>
        </p:nvSpPr>
        <p:spPr>
          <a:xfrm>
            <a:off x="628650" y="1828800"/>
            <a:ext cx="7886700" cy="2790825"/>
          </a:xfrm>
        </p:spPr>
        <p:txBody>
          <a:bodyPr/>
          <a:lstStyle>
            <a:lvl1pPr>
              <a:defRPr>
                <a:solidFill>
                  <a:srgbClr val="69BF80"/>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2777847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leurrijke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Gotham Black" panose="02000603040000020004" pitchFamily="2" charset="0"/>
              </a:defRPr>
            </a:lvl1pPr>
          </a:lstStyle>
          <a:p>
            <a:r>
              <a:rPr lang="nl-NL" dirty="0" smtClean="0"/>
              <a:t>Klik om de stijl te bewerken</a:t>
            </a:r>
            <a:endParaRPr lang="nl-NL" dirty="0"/>
          </a:p>
        </p:txBody>
      </p:sp>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5" name="Tijdelijke aanduiding voor tekst 4"/>
          <p:cNvSpPr>
            <a:spLocks noGrp="1"/>
          </p:cNvSpPr>
          <p:nvPr>
            <p:ph type="body" sz="quarter" idx="11"/>
          </p:nvPr>
        </p:nvSpPr>
        <p:spPr>
          <a:xfrm>
            <a:off x="628650" y="1900238"/>
            <a:ext cx="7886700" cy="4090987"/>
          </a:xfrm>
        </p:spPr>
        <p:txBody>
          <a:bodyPr/>
          <a:lstStyle>
            <a:lvl1pPr>
              <a:defRPr>
                <a:latin typeface="Gotham Bold"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nl-NL" dirty="0" smtClean="0"/>
              <a:t>Tekststijl van het model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388467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met tekst variatie2">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4" name="Titel 3"/>
          <p:cNvSpPr>
            <a:spLocks noGrp="1"/>
          </p:cNvSpPr>
          <p:nvPr>
            <p:ph type="title"/>
          </p:nvPr>
        </p:nvSpPr>
        <p:spPr/>
        <p:txBody>
          <a:bodyPr/>
          <a:lstStyle>
            <a:lvl1pPr>
              <a:defRPr>
                <a:solidFill>
                  <a:srgbClr val="69BF80"/>
                </a:solidFill>
              </a:defRPr>
            </a:lvl1pPr>
          </a:lstStyle>
          <a:p>
            <a:r>
              <a:rPr lang="nl-NL" smtClean="0"/>
              <a:t>Klik om de stijl te bewerken</a:t>
            </a:r>
            <a:endParaRPr lang="nl-NL" dirty="0"/>
          </a:p>
        </p:txBody>
      </p:sp>
      <p:sp>
        <p:nvSpPr>
          <p:cNvPr id="6" name="Tijdelijke aanduiding voor tekst 5"/>
          <p:cNvSpPr>
            <a:spLocks noGrp="1"/>
          </p:cNvSpPr>
          <p:nvPr>
            <p:ph type="body" sz="quarter" idx="11"/>
          </p:nvPr>
        </p:nvSpPr>
        <p:spPr>
          <a:xfrm>
            <a:off x="628650" y="1828800"/>
            <a:ext cx="7886700" cy="2790825"/>
          </a:xfrm>
        </p:spPr>
        <p:txBody>
          <a:bodyPr/>
          <a:lstStyle>
            <a:lvl1pPr>
              <a:defRPr>
                <a:solidFill>
                  <a:srgbClr val="FCB24C"/>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3596094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met tekst variatie3">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E36E9D"/>
                </a:solidFill>
              </a:defRPr>
            </a:lvl1pPr>
          </a:lstStyle>
          <a:p>
            <a:r>
              <a:rPr lang="nl-NL" smtClean="0"/>
              <a:t>Klik om de stijl te bewerken</a:t>
            </a:r>
            <a:endParaRPr lang="nl-NL" dirty="0"/>
          </a:p>
        </p:txBody>
      </p:sp>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5" name="Tijdelijke aanduiding voor tekst 4"/>
          <p:cNvSpPr>
            <a:spLocks noGrp="1"/>
          </p:cNvSpPr>
          <p:nvPr>
            <p:ph type="body" sz="quarter" idx="11"/>
          </p:nvPr>
        </p:nvSpPr>
        <p:spPr>
          <a:xfrm>
            <a:off x="614363" y="1985963"/>
            <a:ext cx="7904162" cy="3006725"/>
          </a:xfrm>
        </p:spPr>
        <p:txBody>
          <a:bodyPr/>
          <a:lstStyle>
            <a:lvl1pPr>
              <a:defRPr>
                <a:solidFill>
                  <a:srgbClr val="00549B"/>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1150040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ekstwolk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005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3264403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solidFill>
                  <a:srgbClr val="00549B"/>
                </a:solidFill>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solidFill>
                  <a:srgbClr val="69BF8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smtClean="0"/>
              <a:t>Tekststijl van het model bewerken</a:t>
            </a:r>
          </a:p>
        </p:txBody>
      </p:sp>
      <p:sp>
        <p:nvSpPr>
          <p:cNvPr id="5" name="Tijdelijke aanduiding voor voettekst 4"/>
          <p:cNvSpPr>
            <a:spLocks noGrp="1"/>
          </p:cNvSpPr>
          <p:nvPr>
            <p:ph type="ftr" sz="quarter" idx="11"/>
          </p:nvPr>
        </p:nvSpPr>
        <p:spPr/>
        <p:txBody>
          <a:bodyPr/>
          <a:lstStyle/>
          <a:p>
            <a:r>
              <a:rPr lang="nl-NL" dirty="0" smtClean="0"/>
              <a:t>Training Leerlingenraad</a:t>
            </a:r>
            <a:endParaRPr lang="nl-NL" dirty="0"/>
          </a:p>
        </p:txBody>
      </p:sp>
    </p:spTree>
    <p:extLst>
      <p:ext uri="{BB962C8B-B14F-4D97-AF65-F5344CB8AC3E}">
        <p14:creationId xmlns:p14="http://schemas.microsoft.com/office/powerpoint/2010/main" val="205630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ekstwolk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005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1151045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ekstwolk2">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00549B"/>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E36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90189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ekstwolk3">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69BF80"/>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FCB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3031350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ekstwolk4">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E36E9D"/>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69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25592921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arallellogram 6"/>
          <p:cNvSpPr/>
          <p:nvPr userDrawn="1"/>
        </p:nvSpPr>
        <p:spPr>
          <a:xfrm>
            <a:off x="454368" y="0"/>
            <a:ext cx="8235264" cy="6858000"/>
          </a:xfrm>
          <a:prstGeom prst="parallelogram">
            <a:avLst>
              <a:gd name="adj" fmla="val 1662"/>
            </a:avLst>
          </a:prstGeom>
          <a:solidFill>
            <a:srgbClr val="ED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voettekst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Gotham Bold" pitchFamily="50" charset="0"/>
              </a:defRPr>
            </a:lvl1pPr>
          </a:lstStyle>
          <a:p>
            <a:r>
              <a:rPr lang="nl-NL" dirty="0" smtClean="0"/>
              <a:t>Training Leerlingenraad</a:t>
            </a:r>
            <a:endParaRPr lang="nl-NL" dirty="0"/>
          </a:p>
        </p:txBody>
      </p:sp>
      <p:pic>
        <p:nvPicPr>
          <p:cNvPr id="8" name="Afbeelding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54643" y="5516916"/>
            <a:ext cx="2034713" cy="848548"/>
          </a:xfrm>
          <a:prstGeom prst="rect">
            <a:avLst/>
          </a:prstGeom>
        </p:spPr>
      </p:pic>
      <p:sp>
        <p:nvSpPr>
          <p:cNvPr id="9" name="Tijdelijke aanduiding voor tekst 8"/>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smtClean="0"/>
              <a:t>Tekststijl van het model bewerken</a:t>
            </a:r>
          </a:p>
          <a:p>
            <a:pPr lvl="1"/>
            <a:r>
              <a:rPr lang="nl-NL" dirty="0" smtClean="0"/>
              <a:t>Tweede niveau</a:t>
            </a:r>
          </a:p>
        </p:txBody>
      </p:sp>
      <p:sp>
        <p:nvSpPr>
          <p:cNvPr id="10" name="Tijdelijke aanduiding voor titel 9"/>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Tree>
    <p:extLst>
      <p:ext uri="{BB962C8B-B14F-4D97-AF65-F5344CB8AC3E}">
        <p14:creationId xmlns:p14="http://schemas.microsoft.com/office/powerpoint/2010/main" val="2829777778"/>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5" r:id="rId3"/>
    <p:sldLayoutId id="2147483677" r:id="rId4"/>
  </p:sldLayoutIdLst>
  <p:txStyles>
    <p:titleStyle>
      <a:lvl1pPr algn="l" defTabSz="914400" rtl="0" eaLnBrk="1" latinLnBrk="0" hangingPunct="1">
        <a:lnSpc>
          <a:spcPct val="90000"/>
        </a:lnSpc>
        <a:spcBef>
          <a:spcPct val="0"/>
        </a:spcBef>
        <a:buNone/>
        <a:defRPr sz="4400" kern="1200">
          <a:solidFill>
            <a:srgbClr val="00549B"/>
          </a:solidFill>
          <a:latin typeface="Gotham Black" panose="02000603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9BF80"/>
          </a:solidFill>
          <a:latin typeface="Gotham 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Bold"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Parallellogram 7"/>
          <p:cNvSpPr/>
          <p:nvPr userDrawn="1"/>
        </p:nvSpPr>
        <p:spPr>
          <a:xfrm>
            <a:off x="454368" y="0"/>
            <a:ext cx="8235264" cy="6858000"/>
          </a:xfrm>
          <a:prstGeom prst="parallelogram">
            <a:avLst>
              <a:gd name="adj" fmla="val 1662"/>
            </a:avLst>
          </a:prstGeom>
          <a:solidFill>
            <a:srgbClr val="ED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voettekst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005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jdelijke aanduiding voor titel 1"/>
          <p:cNvSpPr>
            <a:spLocks noGrp="1"/>
          </p:cNvSpPr>
          <p:nvPr>
            <p:ph type="title"/>
          </p:nvPr>
        </p:nvSpPr>
        <p:spPr>
          <a:xfrm>
            <a:off x="2834259" y="894514"/>
            <a:ext cx="3475482" cy="195697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9" name="Subtitle 2"/>
          <p:cNvSpPr txBox="1">
            <a:spLocks/>
          </p:cNvSpPr>
          <p:nvPr userDrawn="1"/>
        </p:nvSpPr>
        <p:spPr>
          <a:xfrm>
            <a:off x="1143000" y="3602038"/>
            <a:ext cx="6858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dirty="0" smtClean="0">
                <a:solidFill>
                  <a:srgbClr val="69BF80"/>
                </a:solidFill>
                <a:latin typeface="Gotham Bold" pitchFamily="50" charset="0"/>
              </a:rPr>
              <a:t>Klik om de ondertitelstijl van het model te bewerken</a:t>
            </a:r>
            <a:endParaRPr lang="en-US" dirty="0">
              <a:solidFill>
                <a:srgbClr val="69BF80"/>
              </a:solidFill>
              <a:latin typeface="Gotham Bold" pitchFamily="50" charset="0"/>
            </a:endParaRPr>
          </a:p>
        </p:txBody>
      </p:sp>
    </p:spTree>
    <p:extLst>
      <p:ext uri="{BB962C8B-B14F-4D97-AF65-F5344CB8AC3E}">
        <p14:creationId xmlns:p14="http://schemas.microsoft.com/office/powerpoint/2010/main" val="1086460440"/>
      </p:ext>
    </p:extLst>
  </p:cSld>
  <p:clrMap bg1="lt1" tx1="dk1" bg2="lt2" tx2="dk2" accent1="accent1" accent2="accent2" accent3="accent3" accent4="accent4" accent5="accent5" accent6="accent6" hlink="hlink" folHlink="folHlink"/>
  <p:txStyles>
    <p:titleStyle>
      <a:lvl1pPr algn="ctr" defTabSz="914400" rtl="0" eaLnBrk="1" latinLnBrk="0" hangingPunct="1">
        <a:lnSpc>
          <a:spcPct val="90000"/>
        </a:lnSpc>
        <a:spcBef>
          <a:spcPct val="0"/>
        </a:spcBef>
        <a:buNone/>
        <a:defRPr sz="4000" kern="1200">
          <a:solidFill>
            <a:schemeClr val="bg1"/>
          </a:solidFill>
          <a:latin typeface="Gotham Black" panose="02000603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arallellogram 6"/>
          <p:cNvSpPr/>
          <p:nvPr userDrawn="1"/>
        </p:nvSpPr>
        <p:spPr>
          <a:xfrm>
            <a:off x="454368" y="0"/>
            <a:ext cx="8235264" cy="6858000"/>
          </a:xfrm>
          <a:prstGeom prst="parallelogram">
            <a:avLst>
              <a:gd name="adj" fmla="val 1662"/>
            </a:avLst>
          </a:prstGeom>
          <a:solidFill>
            <a:srgbClr val="ED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dirty="0" smtClean="0"/>
              <a:t>Hier kun je de titel typen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smtClean="0"/>
              <a:t>De eerste </a:t>
            </a:r>
            <a:r>
              <a:rPr lang="nl-NL" dirty="0" err="1" smtClean="0"/>
              <a:t>bullet</a:t>
            </a:r>
            <a:r>
              <a:rPr lang="nl-NL" dirty="0" smtClean="0"/>
              <a:t> point is groen</a:t>
            </a:r>
          </a:p>
          <a:p>
            <a:pPr lvl="1"/>
            <a:r>
              <a:rPr lang="nl-NL" dirty="0" smtClean="0"/>
              <a:t>Met elke TAB krijg je een andere kleur</a:t>
            </a:r>
          </a:p>
          <a:p>
            <a:pPr lvl="2"/>
            <a:r>
              <a:rPr lang="en-US" dirty="0" err="1" smtClean="0"/>
              <a:t>Derde</a:t>
            </a:r>
            <a:r>
              <a:rPr lang="en-US" dirty="0" smtClean="0"/>
              <a:t> is </a:t>
            </a:r>
            <a:r>
              <a:rPr lang="en-US" dirty="0" err="1" smtClean="0"/>
              <a:t>roze</a:t>
            </a:r>
            <a:endParaRPr lang="en-US" dirty="0" smtClean="0"/>
          </a:p>
          <a:p>
            <a:pPr lvl="3"/>
            <a:r>
              <a:rPr lang="en-US" dirty="0" err="1" smtClean="0"/>
              <a:t>Vijfde</a:t>
            </a:r>
            <a:r>
              <a:rPr lang="en-US" dirty="0" smtClean="0"/>
              <a:t> is </a:t>
            </a:r>
            <a:r>
              <a:rPr lang="en-US" dirty="0" err="1" smtClean="0"/>
              <a:t>weer</a:t>
            </a:r>
            <a:r>
              <a:rPr lang="en-US" dirty="0" smtClean="0"/>
              <a:t> </a:t>
            </a:r>
            <a:r>
              <a:rPr lang="en-US" dirty="0" err="1" smtClean="0"/>
              <a:t>blauw</a:t>
            </a:r>
            <a:endParaRPr lang="en-US" dirty="0" smtClean="0"/>
          </a:p>
          <a:p>
            <a:pPr lvl="3"/>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dirty="0" smtClean="0"/>
              <a:t>Training Leerlingenraad</a:t>
            </a:r>
            <a:endParaRPr lang="nl-NL" dirty="0"/>
          </a:p>
        </p:txBody>
      </p:sp>
    </p:spTree>
    <p:extLst>
      <p:ext uri="{BB962C8B-B14F-4D97-AF65-F5344CB8AC3E}">
        <p14:creationId xmlns:p14="http://schemas.microsoft.com/office/powerpoint/2010/main" val="1537002466"/>
      </p:ext>
    </p:extLst>
  </p:cSld>
  <p:clrMap bg1="lt1" tx1="dk1" bg2="lt2" tx2="dk2" accent1="accent1" accent2="accent2" accent3="accent3" accent4="accent4" accent5="accent5" accent6="accent6" hlink="hlink" folHlink="folHlink"/>
  <p:sldLayoutIdLst>
    <p:sldLayoutId id="2147483671" r:id="rId1"/>
    <p:sldLayoutId id="2147483651" r:id="rId2"/>
    <p:sldLayoutId id="2147483652" r:id="rId3"/>
    <p:sldLayoutId id="2147483653" r:id="rId4"/>
    <p:sldLayoutId id="2147483667" r:id="rId5"/>
    <p:sldLayoutId id="2147483672" r:id="rId6"/>
  </p:sldLayoutIdLst>
  <p:txStyles>
    <p:titleStyle>
      <a:lvl1pPr algn="l" defTabSz="914400" rtl="0" eaLnBrk="1" latinLnBrk="0" hangingPunct="1">
        <a:lnSpc>
          <a:spcPct val="90000"/>
        </a:lnSpc>
        <a:spcBef>
          <a:spcPct val="0"/>
        </a:spcBef>
        <a:buNone/>
        <a:defRPr sz="4400" kern="1200" baseline="0">
          <a:solidFill>
            <a:srgbClr val="00549B"/>
          </a:solidFill>
          <a:latin typeface="Gotham Black" panose="02000603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69BF80"/>
          </a:solidFill>
          <a:latin typeface="Gotham 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FCB24C"/>
          </a:solidFill>
          <a:latin typeface="Gotham Bold"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E36E9D"/>
          </a:solidFill>
          <a:latin typeface="Gotham Bold"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549B"/>
          </a:solidFill>
          <a:latin typeface="Gotham Bold"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lessonup.io/app/lesson/6NWYNSQ3TPTsW6MS2/vHw4RSvWzzs9hH8A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s://student.lessonup.io/lesson/6NWYNSQ3TPTsW6MS2"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tekst 2"/>
          <p:cNvSpPr>
            <a:spLocks noGrp="1"/>
          </p:cNvSpPr>
          <p:nvPr>
            <p:ph type="body" sz="quarter" idx="11"/>
          </p:nvPr>
        </p:nvSpPr>
        <p:spPr/>
        <p:txBody>
          <a:bodyPr/>
          <a:lstStyle/>
          <a:p>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3762" y="0"/>
            <a:ext cx="6436475" cy="4758547"/>
          </a:xfrm>
          <a:prstGeom prst="rect">
            <a:avLst/>
          </a:prstGeom>
        </p:spPr>
      </p:pic>
    </p:spTree>
    <p:extLst>
      <p:ext uri="{BB962C8B-B14F-4D97-AF65-F5344CB8AC3E}">
        <p14:creationId xmlns:p14="http://schemas.microsoft.com/office/powerpoint/2010/main" val="251638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Waarom is het </a:t>
            </a:r>
            <a:r>
              <a:rPr lang="nl-NL" dirty="0" smtClean="0">
                <a:solidFill>
                  <a:srgbClr val="69BF80"/>
                </a:solidFill>
              </a:rPr>
              <a:t>belangrijk</a:t>
            </a:r>
            <a:r>
              <a:rPr lang="nl-NL" dirty="0" smtClean="0"/>
              <a:t>?</a:t>
            </a:r>
            <a:endParaRPr lang="nl-NL" dirty="0"/>
          </a:p>
        </p:txBody>
      </p:sp>
      <p:sp>
        <p:nvSpPr>
          <p:cNvPr id="3" name="Tijdelijke aanduiding voor tekst 2"/>
          <p:cNvSpPr>
            <a:spLocks noGrp="1"/>
          </p:cNvSpPr>
          <p:nvPr>
            <p:ph type="body" sz="quarter" idx="11"/>
          </p:nvPr>
        </p:nvSpPr>
        <p:spPr>
          <a:xfrm>
            <a:off x="628650" y="2419003"/>
            <a:ext cx="7886700" cy="3717758"/>
          </a:xfrm>
        </p:spPr>
        <p:txBody>
          <a:bodyPr>
            <a:normAutofit/>
          </a:bodyPr>
          <a:lstStyle/>
          <a:p>
            <a:r>
              <a:rPr lang="nl-NL" dirty="0" smtClean="0">
                <a:solidFill>
                  <a:srgbClr val="00549B"/>
                </a:solidFill>
              </a:rPr>
              <a:t>Je weet wat er </a:t>
            </a:r>
            <a:r>
              <a:rPr lang="nl-NL" dirty="0" smtClean="0"/>
              <a:t>speelt</a:t>
            </a:r>
          </a:p>
          <a:p>
            <a:r>
              <a:rPr lang="nl-NL" dirty="0" smtClean="0">
                <a:solidFill>
                  <a:srgbClr val="00549B"/>
                </a:solidFill>
              </a:rPr>
              <a:t>Leerlingen weten jullie te vinden met hun </a:t>
            </a:r>
            <a:r>
              <a:rPr lang="nl-NL" dirty="0" smtClean="0"/>
              <a:t>problemen</a:t>
            </a:r>
          </a:p>
          <a:p>
            <a:r>
              <a:rPr lang="nl-NL" dirty="0" smtClean="0">
                <a:solidFill>
                  <a:srgbClr val="00549B"/>
                </a:solidFill>
              </a:rPr>
              <a:t>Je moet namens alle </a:t>
            </a:r>
            <a:r>
              <a:rPr lang="nl-NL" dirty="0" smtClean="0"/>
              <a:t>scholieren</a:t>
            </a:r>
            <a:r>
              <a:rPr lang="nl-NL" dirty="0" smtClean="0">
                <a:solidFill>
                  <a:srgbClr val="00549B"/>
                </a:solidFill>
              </a:rPr>
              <a:t> spreken</a:t>
            </a:r>
            <a:endParaRPr lang="nl-NL" dirty="0">
              <a:solidFill>
                <a:srgbClr val="00549B"/>
              </a:solidFill>
            </a:endParaRPr>
          </a:p>
        </p:txBody>
      </p:sp>
    </p:spTree>
    <p:extLst>
      <p:ext uri="{BB962C8B-B14F-4D97-AF65-F5344CB8AC3E}">
        <p14:creationId xmlns:p14="http://schemas.microsoft.com/office/powerpoint/2010/main" val="822344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1"/>
          </p:nvPr>
        </p:nvSpPr>
        <p:spPr>
          <a:xfrm>
            <a:off x="614363" y="939339"/>
            <a:ext cx="7904162" cy="4053350"/>
          </a:xfrm>
        </p:spPr>
        <p:txBody>
          <a:bodyPr/>
          <a:lstStyle/>
          <a:p>
            <a:pPr marL="0" indent="0" algn="ctr">
              <a:buNone/>
            </a:pPr>
            <a:r>
              <a:rPr lang="nl-NL" dirty="0"/>
              <a:t/>
            </a:r>
            <a:br>
              <a:rPr lang="nl-NL" dirty="0"/>
            </a:br>
            <a:r>
              <a:rPr lang="nl-NL" dirty="0" smtClean="0"/>
              <a:t>Je achterban raadplegen</a:t>
            </a:r>
            <a:br>
              <a:rPr lang="nl-NL" dirty="0" smtClean="0"/>
            </a:br>
            <a:r>
              <a:rPr lang="nl-NL" dirty="0" smtClean="0"/>
              <a:t/>
            </a:r>
            <a:br>
              <a:rPr lang="nl-NL" dirty="0" smtClean="0"/>
            </a:br>
            <a:r>
              <a:rPr lang="nl-NL" dirty="0"/>
              <a:t/>
            </a:r>
            <a:br>
              <a:rPr lang="nl-NL" dirty="0"/>
            </a:br>
            <a:r>
              <a:rPr lang="nl-NL" dirty="0"/>
              <a:t>Je </a:t>
            </a:r>
            <a:r>
              <a:rPr lang="nl-NL" dirty="0" smtClean="0"/>
              <a:t>achterban vertegenwoordigen</a:t>
            </a:r>
            <a:br>
              <a:rPr lang="nl-NL" dirty="0" smtClean="0"/>
            </a:br>
            <a:r>
              <a:rPr lang="nl-NL" dirty="0" smtClean="0"/>
              <a:t/>
            </a:r>
            <a:br>
              <a:rPr lang="nl-NL" dirty="0" smtClean="0"/>
            </a:br>
            <a:endParaRPr lang="nl-NL" dirty="0" smtClean="0"/>
          </a:p>
          <a:p>
            <a:pPr marL="0" indent="0" algn="ctr">
              <a:buNone/>
            </a:pPr>
            <a:r>
              <a:rPr lang="nl-NL" dirty="0" smtClean="0"/>
              <a:t>Overtuigingskracht naar schoolleiding</a:t>
            </a:r>
            <a:endParaRPr lang="nl-NL" dirty="0"/>
          </a:p>
        </p:txBody>
      </p:sp>
    </p:spTree>
    <p:extLst>
      <p:ext uri="{BB962C8B-B14F-4D97-AF65-F5344CB8AC3E}">
        <p14:creationId xmlns:p14="http://schemas.microsoft.com/office/powerpoint/2010/main" val="2043721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t>Hoe kun je bekender worden?</a:t>
            </a:r>
            <a:endParaRPr lang="nl-NL" sz="4000" dirty="0"/>
          </a:p>
        </p:txBody>
      </p:sp>
      <p:sp>
        <p:nvSpPr>
          <p:cNvPr id="3" name="Tijdelijke aanduiding voor tekst 2"/>
          <p:cNvSpPr>
            <a:spLocks noGrp="1"/>
          </p:cNvSpPr>
          <p:nvPr>
            <p:ph type="body" sz="quarter" idx="11"/>
          </p:nvPr>
        </p:nvSpPr>
        <p:spPr>
          <a:xfrm>
            <a:off x="628650" y="1690688"/>
            <a:ext cx="7886700" cy="4100143"/>
          </a:xfrm>
        </p:spPr>
        <p:txBody>
          <a:bodyPr>
            <a:normAutofit/>
          </a:bodyPr>
          <a:lstStyle/>
          <a:p>
            <a:r>
              <a:rPr lang="nl-NL" dirty="0">
                <a:solidFill>
                  <a:srgbClr val="00549B"/>
                </a:solidFill>
              </a:rPr>
              <a:t>Poster, flyers</a:t>
            </a:r>
          </a:p>
          <a:p>
            <a:r>
              <a:rPr lang="nl-NL" dirty="0">
                <a:solidFill>
                  <a:srgbClr val="00549B"/>
                </a:solidFill>
              </a:rPr>
              <a:t>Website, </a:t>
            </a:r>
            <a:r>
              <a:rPr lang="nl-NL" dirty="0" err="1">
                <a:solidFill>
                  <a:srgbClr val="00549B"/>
                </a:solidFill>
              </a:rPr>
              <a:t>social</a:t>
            </a:r>
            <a:r>
              <a:rPr lang="nl-NL" dirty="0">
                <a:solidFill>
                  <a:srgbClr val="00549B"/>
                </a:solidFill>
              </a:rPr>
              <a:t> media</a:t>
            </a:r>
          </a:p>
          <a:p>
            <a:r>
              <a:rPr lang="nl-NL" dirty="0">
                <a:solidFill>
                  <a:srgbClr val="00549B"/>
                </a:solidFill>
              </a:rPr>
              <a:t>Nieuwsbrief, schoolkrant</a:t>
            </a:r>
          </a:p>
          <a:p>
            <a:r>
              <a:rPr lang="nl-NL" dirty="0">
                <a:solidFill>
                  <a:srgbClr val="00549B"/>
                </a:solidFill>
              </a:rPr>
              <a:t>Klassen langs (bijv. elk half jaar)</a:t>
            </a:r>
          </a:p>
          <a:p>
            <a:r>
              <a:rPr lang="nl-NL" dirty="0">
                <a:solidFill>
                  <a:srgbClr val="00549B"/>
                </a:solidFill>
              </a:rPr>
              <a:t>Gesprekken met vrienden en klasgenoten</a:t>
            </a:r>
          </a:p>
          <a:p>
            <a:r>
              <a:rPr lang="nl-NL" dirty="0" smtClean="0">
                <a:solidFill>
                  <a:srgbClr val="00549B"/>
                </a:solidFill>
              </a:rPr>
              <a:t>Grote </a:t>
            </a:r>
            <a:r>
              <a:rPr lang="nl-NL" dirty="0">
                <a:solidFill>
                  <a:srgbClr val="00549B"/>
                </a:solidFill>
              </a:rPr>
              <a:t>actie</a:t>
            </a:r>
          </a:p>
          <a:p>
            <a:pPr marL="0" indent="0">
              <a:buNone/>
            </a:pPr>
            <a:endParaRPr lang="nl-NL" dirty="0"/>
          </a:p>
        </p:txBody>
      </p:sp>
    </p:spTree>
    <p:extLst>
      <p:ext uri="{BB962C8B-B14F-4D97-AF65-F5344CB8AC3E}">
        <p14:creationId xmlns:p14="http://schemas.microsoft.com/office/powerpoint/2010/main" val="3012688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Contactgegevens op de posters én de posters ophangen op school! </a:t>
            </a:r>
          </a:p>
          <a:p>
            <a:r>
              <a:rPr lang="nl-NL" dirty="0" smtClean="0"/>
              <a:t>*E-mail *Twitter *Facebook *Instagram</a:t>
            </a:r>
            <a:endParaRPr lang="nl-NL" dirty="0"/>
          </a:p>
        </p:txBody>
      </p:sp>
      <p:sp>
        <p:nvSpPr>
          <p:cNvPr id="3" name="Titel 2"/>
          <p:cNvSpPr>
            <a:spLocks noGrp="1"/>
          </p:cNvSpPr>
          <p:nvPr>
            <p:ph type="ctrTitle"/>
          </p:nvPr>
        </p:nvSpPr>
        <p:spPr/>
        <p:txBody>
          <a:bodyPr/>
          <a:lstStyle/>
          <a:p>
            <a:r>
              <a:rPr lang="nl-NL" dirty="0" smtClean="0"/>
              <a:t>tipje: gewoon beginnen	</a:t>
            </a:r>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2516" y="949500"/>
            <a:ext cx="1854788" cy="2533512"/>
          </a:xfrm>
          <a:prstGeom prst="rect">
            <a:avLst/>
          </a:prstGeom>
        </p:spPr>
      </p:pic>
    </p:spTree>
    <p:extLst>
      <p:ext uri="{BB962C8B-B14F-4D97-AF65-F5344CB8AC3E}">
        <p14:creationId xmlns:p14="http://schemas.microsoft.com/office/powerpoint/2010/main" val="856055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normAutofit fontScale="92500"/>
          </a:bodyPr>
          <a:lstStyle/>
          <a:p>
            <a:r>
              <a:rPr lang="nl-NL" dirty="0" smtClean="0"/>
              <a:t>Neem een product in gedachten en probeer dit product aan de groep te verkopen </a:t>
            </a:r>
            <a:r>
              <a:rPr lang="nl-NL" b="1" dirty="0" smtClean="0"/>
              <a:t>zonder </a:t>
            </a:r>
            <a:r>
              <a:rPr lang="nl-NL" dirty="0" smtClean="0"/>
              <a:t>de naam van je product te noemen. Je moet omschrijven (hoe duur, waarom is het handig, waarom moet je het kopen?) </a:t>
            </a:r>
            <a:endParaRPr lang="nl-NL" dirty="0"/>
          </a:p>
        </p:txBody>
      </p:sp>
      <p:sp>
        <p:nvSpPr>
          <p:cNvPr id="3" name="Titel 2"/>
          <p:cNvSpPr>
            <a:spLocks noGrp="1"/>
          </p:cNvSpPr>
          <p:nvPr>
            <p:ph type="ctrTitle"/>
          </p:nvPr>
        </p:nvSpPr>
        <p:spPr/>
        <p:txBody>
          <a:bodyPr/>
          <a:lstStyle/>
          <a:p>
            <a:r>
              <a:rPr lang="nl-NL" dirty="0" smtClean="0"/>
              <a:t>Overtuigingspel</a:t>
            </a:r>
            <a:endParaRPr lang="nl-NL" dirty="0"/>
          </a:p>
        </p:txBody>
      </p:sp>
    </p:spTree>
    <p:extLst>
      <p:ext uri="{BB962C8B-B14F-4D97-AF65-F5344CB8AC3E}">
        <p14:creationId xmlns:p14="http://schemas.microsoft.com/office/powerpoint/2010/main" val="2864994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normAutofit lnSpcReduction="10000"/>
          </a:bodyPr>
          <a:lstStyle/>
          <a:p>
            <a:r>
              <a:rPr lang="nl-NL" dirty="0" smtClean="0"/>
              <a:t>Precies als net met het overtuigingspel: </a:t>
            </a:r>
          </a:p>
          <a:p>
            <a:r>
              <a:rPr lang="nl-NL" dirty="0" smtClean="0"/>
              <a:t>Hoe verkoop je de leerlingenraad? </a:t>
            </a:r>
          </a:p>
          <a:p>
            <a:r>
              <a:rPr lang="nl-NL" dirty="0" smtClean="0"/>
              <a:t>Stel je voor dat je het praatje moet houden voor een brugklas! </a:t>
            </a:r>
            <a:endParaRPr lang="nl-NL" dirty="0"/>
          </a:p>
        </p:txBody>
      </p:sp>
      <p:sp>
        <p:nvSpPr>
          <p:cNvPr id="3" name="Titel 2"/>
          <p:cNvSpPr>
            <a:spLocks noGrp="1"/>
          </p:cNvSpPr>
          <p:nvPr>
            <p:ph type="ctrTitle"/>
          </p:nvPr>
        </p:nvSpPr>
        <p:spPr/>
        <p:txBody>
          <a:bodyPr>
            <a:noAutofit/>
          </a:bodyPr>
          <a:lstStyle/>
          <a:p>
            <a:r>
              <a:rPr lang="nl-NL" sz="2800" dirty="0" smtClean="0"/>
              <a:t>Promotiepraatje </a:t>
            </a:r>
            <a:r>
              <a:rPr lang="nl-NL" sz="2800" dirty="0" err="1" smtClean="0"/>
              <a:t>Leerlingenraaden</a:t>
            </a:r>
            <a:endParaRPr lang="nl-NL" sz="2800" dirty="0"/>
          </a:p>
        </p:txBody>
      </p:sp>
    </p:spTree>
    <p:extLst>
      <p:ext uri="{BB962C8B-B14F-4D97-AF65-F5344CB8AC3E}">
        <p14:creationId xmlns:p14="http://schemas.microsoft.com/office/powerpoint/2010/main" val="761275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Bekijk even jullie contact?! </a:t>
            </a:r>
            <a:endParaRPr lang="nl-NL" dirty="0"/>
          </a:p>
        </p:txBody>
      </p:sp>
      <p:sp>
        <p:nvSpPr>
          <p:cNvPr id="3" name="Titel 2"/>
          <p:cNvSpPr>
            <a:spLocks noGrp="1"/>
          </p:cNvSpPr>
          <p:nvPr>
            <p:ph type="ctrTitle"/>
          </p:nvPr>
        </p:nvSpPr>
        <p:spPr/>
        <p:txBody>
          <a:bodyPr/>
          <a:lstStyle/>
          <a:p>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6659" y="393509"/>
            <a:ext cx="5830682" cy="4219956"/>
          </a:xfrm>
          <a:prstGeom prst="rect">
            <a:avLst/>
          </a:prstGeom>
        </p:spPr>
      </p:pic>
      <p:sp>
        <p:nvSpPr>
          <p:cNvPr id="5" name="Tekstvak 4"/>
          <p:cNvSpPr txBox="1"/>
          <p:nvPr/>
        </p:nvSpPr>
        <p:spPr>
          <a:xfrm>
            <a:off x="626533" y="4904509"/>
            <a:ext cx="10670154" cy="584775"/>
          </a:xfrm>
          <a:prstGeom prst="rect">
            <a:avLst/>
          </a:prstGeom>
          <a:noFill/>
        </p:spPr>
        <p:txBody>
          <a:bodyPr wrap="square" rtlCol="0">
            <a:spAutoFit/>
          </a:bodyPr>
          <a:lstStyle/>
          <a:p>
            <a:r>
              <a:rPr lang="nl-NL" sz="3200" dirty="0" smtClean="0">
                <a:solidFill>
                  <a:srgbClr val="FCB24C"/>
                </a:solidFill>
                <a:latin typeface="Gotham Black" panose="02000603040000020004" pitchFamily="2" charset="0"/>
              </a:rPr>
              <a:t>De leerlingen hebben jullie gemaild !</a:t>
            </a:r>
            <a:endParaRPr lang="nl-NL" sz="3200" dirty="0">
              <a:solidFill>
                <a:srgbClr val="FCB24C"/>
              </a:solidFill>
              <a:latin typeface="Gotham Black" panose="02000603040000020004" pitchFamily="2" charset="0"/>
            </a:endParaRPr>
          </a:p>
        </p:txBody>
      </p:sp>
    </p:spTree>
    <p:extLst>
      <p:ext uri="{BB962C8B-B14F-4D97-AF65-F5344CB8AC3E}">
        <p14:creationId xmlns:p14="http://schemas.microsoft.com/office/powerpoint/2010/main" val="1323971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800" dirty="0" smtClean="0"/>
              <a:t>Mail 1: 	fietsenstalling	</a:t>
            </a:r>
            <a:endParaRPr lang="nl-NL" sz="4800" dirty="0"/>
          </a:p>
        </p:txBody>
      </p:sp>
      <p:sp>
        <p:nvSpPr>
          <p:cNvPr id="3" name="Tijdelijke aanduiding voor tekst 2"/>
          <p:cNvSpPr>
            <a:spLocks noGrp="1"/>
          </p:cNvSpPr>
          <p:nvPr>
            <p:ph type="body" sz="quarter" idx="11"/>
          </p:nvPr>
        </p:nvSpPr>
        <p:spPr>
          <a:xfrm>
            <a:off x="614363" y="1985963"/>
            <a:ext cx="7904162" cy="3375746"/>
          </a:xfrm>
        </p:spPr>
        <p:txBody>
          <a:bodyPr/>
          <a:lstStyle/>
          <a:p>
            <a:r>
              <a:rPr lang="nl-NL" dirty="0" smtClean="0"/>
              <a:t>He </a:t>
            </a:r>
            <a:r>
              <a:rPr lang="nl-NL" dirty="0" err="1" smtClean="0"/>
              <a:t>llr</a:t>
            </a:r>
            <a:r>
              <a:rPr lang="nl-NL" dirty="0" smtClean="0"/>
              <a:t>, </a:t>
            </a:r>
          </a:p>
          <a:p>
            <a:r>
              <a:rPr lang="nl-NL" dirty="0" smtClean="0"/>
              <a:t>Er zijn te weinig plekken voor de fietsenstalling. Soms moet je zo lang zoeken naar een plekje dat je te laat komt het 1</a:t>
            </a:r>
            <a:r>
              <a:rPr lang="nl-NL" baseline="30000" dirty="0" smtClean="0"/>
              <a:t>e</a:t>
            </a:r>
            <a:r>
              <a:rPr lang="nl-NL" dirty="0" smtClean="0"/>
              <a:t> uur. Kunnen jullie daar iets aan doen? </a:t>
            </a:r>
            <a:endParaRPr lang="nl-NL" dirty="0"/>
          </a:p>
        </p:txBody>
      </p:sp>
    </p:spTree>
    <p:extLst>
      <p:ext uri="{BB962C8B-B14F-4D97-AF65-F5344CB8AC3E}">
        <p14:creationId xmlns:p14="http://schemas.microsoft.com/office/powerpoint/2010/main" val="2554086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Mail 2: 	onderzoek	</a:t>
            </a:r>
            <a:endParaRPr lang="nl-NL" dirty="0"/>
          </a:p>
        </p:txBody>
      </p:sp>
      <p:sp>
        <p:nvSpPr>
          <p:cNvPr id="3" name="Tijdelijke aanduiding voor tekst 2"/>
          <p:cNvSpPr>
            <a:spLocks noGrp="1"/>
          </p:cNvSpPr>
          <p:nvPr>
            <p:ph type="body" sz="quarter" idx="11"/>
          </p:nvPr>
        </p:nvSpPr>
        <p:spPr/>
        <p:txBody>
          <a:bodyPr/>
          <a:lstStyle/>
          <a:p>
            <a:r>
              <a:rPr lang="nl-NL" dirty="0" smtClean="0"/>
              <a:t>Hoi Leerlingenraad, </a:t>
            </a:r>
          </a:p>
          <a:p>
            <a:r>
              <a:rPr lang="nl-NL" dirty="0" smtClean="0"/>
              <a:t>Ik zou graag meer willen weten over hoe de scholieren denken over onze school. Willen jullie dat onderzoeken? </a:t>
            </a:r>
          </a:p>
          <a:p>
            <a:r>
              <a:rPr lang="nl-NL" dirty="0" smtClean="0"/>
              <a:t>Met vriendelijke groeten, de Rector</a:t>
            </a:r>
            <a:endParaRPr lang="nl-NL" dirty="0"/>
          </a:p>
        </p:txBody>
      </p:sp>
    </p:spTree>
    <p:extLst>
      <p:ext uri="{BB962C8B-B14F-4D97-AF65-F5344CB8AC3E}">
        <p14:creationId xmlns:p14="http://schemas.microsoft.com/office/powerpoint/2010/main" val="1480511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Mail 3: 	strafregels	</a:t>
            </a:r>
            <a:endParaRPr lang="nl-NL" dirty="0"/>
          </a:p>
        </p:txBody>
      </p:sp>
      <p:sp>
        <p:nvSpPr>
          <p:cNvPr id="3" name="Tijdelijke aanduiding voor tekst 2"/>
          <p:cNvSpPr>
            <a:spLocks noGrp="1"/>
          </p:cNvSpPr>
          <p:nvPr>
            <p:ph type="body" sz="quarter" idx="11"/>
          </p:nvPr>
        </p:nvSpPr>
        <p:spPr>
          <a:xfrm>
            <a:off x="628650" y="1812174"/>
            <a:ext cx="7886700" cy="2790825"/>
          </a:xfrm>
        </p:spPr>
        <p:txBody>
          <a:bodyPr/>
          <a:lstStyle/>
          <a:p>
            <a:r>
              <a:rPr lang="nl-NL" dirty="0" err="1" smtClean="0"/>
              <a:t>Yooo</a:t>
            </a:r>
            <a:r>
              <a:rPr lang="nl-NL" dirty="0" smtClean="0"/>
              <a:t> de strafregels op deze school zijn echt veel te streng. Willen jullie met de directeur praten om dit een beetje normaal te maken?! Echt alsjeblieft</a:t>
            </a:r>
            <a:endParaRPr lang="nl-NL" dirty="0"/>
          </a:p>
        </p:txBody>
      </p:sp>
    </p:spTree>
    <p:extLst>
      <p:ext uri="{BB962C8B-B14F-4D97-AF65-F5344CB8AC3E}">
        <p14:creationId xmlns:p14="http://schemas.microsoft.com/office/powerpoint/2010/main" val="152755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E36E9D"/>
                </a:solidFill>
              </a:rPr>
              <a:t>Over de leerlingenraad</a:t>
            </a:r>
            <a:endParaRPr lang="nl-NL" dirty="0">
              <a:solidFill>
                <a:srgbClr val="E36E9D"/>
              </a:solidFill>
            </a:endParaRPr>
          </a:p>
        </p:txBody>
      </p:sp>
      <p:sp>
        <p:nvSpPr>
          <p:cNvPr id="3" name="Tijdelijke aanduiding voor tekst 2"/>
          <p:cNvSpPr>
            <a:spLocks noGrp="1"/>
          </p:cNvSpPr>
          <p:nvPr>
            <p:ph type="body" sz="quarter" idx="11"/>
          </p:nvPr>
        </p:nvSpPr>
        <p:spPr/>
        <p:txBody>
          <a:bodyPr>
            <a:normAutofit/>
          </a:bodyPr>
          <a:lstStyle/>
          <a:p>
            <a:pPr marL="0" indent="0" algn="ctr">
              <a:buNone/>
            </a:pPr>
            <a:r>
              <a:rPr lang="nl-NL" sz="2000" dirty="0">
                <a:solidFill>
                  <a:srgbClr val="00549B"/>
                </a:solidFill>
                <a:hlinkClick r:id="rId3"/>
              </a:rPr>
              <a:t>https://</a:t>
            </a:r>
            <a:r>
              <a:rPr lang="nl-NL" sz="2000" dirty="0" smtClean="0">
                <a:solidFill>
                  <a:srgbClr val="00549B"/>
                </a:solidFill>
                <a:hlinkClick r:id="rId3"/>
              </a:rPr>
              <a:t>lessonup.io/app/lesson/6NWYNSQ3TPTsW6MS2/vHw4RSvWzzs9hH8Ak</a:t>
            </a:r>
            <a:endParaRPr lang="nl-NL" sz="2000" dirty="0" smtClean="0">
              <a:solidFill>
                <a:srgbClr val="00549B"/>
              </a:solidFill>
            </a:endParaRPr>
          </a:p>
          <a:p>
            <a:pPr marL="0" indent="0" algn="ctr">
              <a:buNone/>
            </a:pPr>
            <a:r>
              <a:rPr lang="nl-NL" sz="2000" dirty="0" smtClean="0">
                <a:solidFill>
                  <a:srgbClr val="00549B"/>
                </a:solidFill>
              </a:rPr>
              <a:t>Ga naar laks.nl/</a:t>
            </a:r>
            <a:r>
              <a:rPr lang="nl-NL" sz="2000" dirty="0" err="1" smtClean="0">
                <a:solidFill>
                  <a:srgbClr val="00549B"/>
                </a:solidFill>
              </a:rPr>
              <a:t>llr</a:t>
            </a:r>
            <a:r>
              <a:rPr lang="nl-NL" sz="2000" dirty="0" smtClean="0">
                <a:solidFill>
                  <a:srgbClr val="00549B"/>
                </a:solidFill>
              </a:rPr>
              <a:t>-materiaal</a:t>
            </a:r>
            <a:endParaRPr lang="nl-NL" sz="2000" dirty="0">
              <a:solidFill>
                <a:srgbClr val="00549B"/>
              </a:solidFill>
            </a:endParaRPr>
          </a:p>
        </p:txBody>
      </p:sp>
      <p:pic>
        <p:nvPicPr>
          <p:cNvPr id="4" name="Picture 2" descr="Picture 2">
            <a:hlinkClick r:id="rId4"/>
          </p:cNvPr>
          <p:cNvPicPr>
            <a:picLocks noChangeAspect="1"/>
          </p:cNvPicPr>
          <p:nvPr/>
        </p:nvPicPr>
        <p:blipFill>
          <a:blip r:embed="rId5">
            <a:extLst>
              <a:ext uri="{BEBA8EAE-BF5A-486C-A8C5-ECC9F3942E4B}">
                <a14:imgProps xmlns:a14="http://schemas.microsoft.com/office/drawing/2010/main">
                  <a14:imgLayer r:embed="rId6">
                    <a14:imgEffect>
                      <a14:backgroundRemoval t="0" b="95181" l="267" r="96000"/>
                    </a14:imgEffect>
                  </a14:imgLayer>
                </a14:imgProps>
              </a:ext>
            </a:extLst>
          </a:blip>
          <a:srcRect l="9239" r="9239"/>
          <a:stretch>
            <a:fillRect/>
          </a:stretch>
        </p:blipFill>
        <p:spPr>
          <a:xfrm rot="21394470">
            <a:off x="2904306" y="2888980"/>
            <a:ext cx="3335387" cy="2716667"/>
          </a:xfrm>
          <a:prstGeom prst="rect">
            <a:avLst/>
          </a:prstGeom>
          <a:ln w="12700">
            <a:miter lim="400000"/>
          </a:ln>
        </p:spPr>
      </p:pic>
    </p:spTree>
    <p:extLst>
      <p:ext uri="{BB962C8B-B14F-4D97-AF65-F5344CB8AC3E}">
        <p14:creationId xmlns:p14="http://schemas.microsoft.com/office/powerpoint/2010/main" val="4113649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Mail 4: 		kantine	</a:t>
            </a:r>
            <a:endParaRPr lang="nl-NL" dirty="0"/>
          </a:p>
        </p:txBody>
      </p:sp>
      <p:sp>
        <p:nvSpPr>
          <p:cNvPr id="3" name="Tijdelijke aanduiding voor tekst 2"/>
          <p:cNvSpPr>
            <a:spLocks noGrp="1"/>
          </p:cNvSpPr>
          <p:nvPr>
            <p:ph type="body" sz="quarter" idx="11"/>
          </p:nvPr>
        </p:nvSpPr>
        <p:spPr/>
        <p:txBody>
          <a:bodyPr/>
          <a:lstStyle/>
          <a:p>
            <a:r>
              <a:rPr lang="nl-NL" dirty="0" smtClean="0"/>
              <a:t>He </a:t>
            </a:r>
          </a:p>
          <a:p>
            <a:r>
              <a:rPr lang="nl-NL" dirty="0" smtClean="0"/>
              <a:t>De kantine is echt slecht geregeld. Je kan niet pinnen en ze hebben maar heel weinig keus. Ik wil meer keuze! (goedkoper, gezonder en ook meer warm eten)  </a:t>
            </a:r>
            <a:endParaRPr lang="nl-NL" dirty="0"/>
          </a:p>
        </p:txBody>
      </p:sp>
    </p:spTree>
    <p:extLst>
      <p:ext uri="{BB962C8B-B14F-4D97-AF65-F5344CB8AC3E}">
        <p14:creationId xmlns:p14="http://schemas.microsoft.com/office/powerpoint/2010/main" val="2305337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2489661" y="465682"/>
            <a:ext cx="4164677" cy="1763485"/>
          </a:xfrm>
        </p:spPr>
        <p:txBody>
          <a:bodyPr>
            <a:normAutofit/>
          </a:bodyPr>
          <a:lstStyle/>
          <a:p>
            <a:r>
              <a:rPr lang="nl-NL" sz="3600" dirty="0" smtClean="0"/>
              <a:t>Wat doet een leerlingenraad?</a:t>
            </a:r>
            <a:endParaRPr lang="nl-NL" sz="3600" dirty="0"/>
          </a:p>
        </p:txBody>
      </p:sp>
      <p:sp>
        <p:nvSpPr>
          <p:cNvPr id="5" name="Tekstvak 4"/>
          <p:cNvSpPr txBox="1"/>
          <p:nvPr/>
        </p:nvSpPr>
        <p:spPr>
          <a:xfrm>
            <a:off x="1014152" y="4488872"/>
            <a:ext cx="7115694" cy="830997"/>
          </a:xfrm>
          <a:prstGeom prst="rect">
            <a:avLst/>
          </a:prstGeom>
          <a:noFill/>
        </p:spPr>
        <p:txBody>
          <a:bodyPr wrap="square" rtlCol="0">
            <a:spAutoFit/>
          </a:bodyPr>
          <a:lstStyle/>
          <a:p>
            <a:pPr algn="ctr"/>
            <a:r>
              <a:rPr lang="nl-NL" sz="2400" dirty="0" smtClean="0">
                <a:latin typeface="Gotham Bold" pitchFamily="50" charset="0"/>
              </a:rPr>
              <a:t>Waarom zitten jullie in de </a:t>
            </a:r>
            <a:r>
              <a:rPr lang="nl-NL" sz="2400" dirty="0" smtClean="0">
                <a:solidFill>
                  <a:srgbClr val="00549B"/>
                </a:solidFill>
                <a:latin typeface="Gotham Bold" pitchFamily="50" charset="0"/>
              </a:rPr>
              <a:t>leerlingenraad?</a:t>
            </a:r>
          </a:p>
          <a:p>
            <a:pPr algn="ctr"/>
            <a:r>
              <a:rPr lang="nl-NL" sz="2400" dirty="0" smtClean="0">
                <a:latin typeface="Gotham Bold" pitchFamily="50" charset="0"/>
              </a:rPr>
              <a:t>Wat willen jullie gaan doen?</a:t>
            </a:r>
            <a:endParaRPr lang="nl-NL" sz="2400" dirty="0">
              <a:latin typeface="Gotham Bold" pitchFamily="50" charset="0"/>
            </a:endParaRPr>
          </a:p>
        </p:txBody>
      </p:sp>
    </p:spTree>
    <p:extLst>
      <p:ext uri="{BB962C8B-B14F-4D97-AF65-F5344CB8AC3E}">
        <p14:creationId xmlns:p14="http://schemas.microsoft.com/office/powerpoint/2010/main" val="2480520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Activiteiten</a:t>
            </a:r>
            <a:endParaRPr lang="nl-NL" dirty="0"/>
          </a:p>
        </p:txBody>
      </p:sp>
      <p:sp>
        <p:nvSpPr>
          <p:cNvPr id="3" name="Tijdelijke aanduiding voor tekst 2"/>
          <p:cNvSpPr>
            <a:spLocks noGrp="1"/>
          </p:cNvSpPr>
          <p:nvPr>
            <p:ph type="body" sz="quarter" idx="11"/>
          </p:nvPr>
        </p:nvSpPr>
        <p:spPr/>
        <p:txBody>
          <a:bodyPr/>
          <a:lstStyle/>
          <a:p>
            <a:r>
              <a:rPr lang="nl-NL" dirty="0"/>
              <a:t>School verbeteren</a:t>
            </a:r>
          </a:p>
          <a:p>
            <a:r>
              <a:rPr lang="nl-NL" dirty="0" smtClean="0"/>
              <a:t>Feesten organiseren</a:t>
            </a:r>
          </a:p>
          <a:p>
            <a:r>
              <a:rPr lang="nl-NL" dirty="0" smtClean="0"/>
              <a:t>Vergaderen met de directie</a:t>
            </a:r>
          </a:p>
          <a:p>
            <a:r>
              <a:rPr lang="nl-NL" dirty="0" smtClean="0"/>
              <a:t>Stunts en campagne</a:t>
            </a:r>
          </a:p>
          <a:p>
            <a:r>
              <a:rPr lang="nl-NL" dirty="0" smtClean="0"/>
              <a:t>Klassen rond voor informatie</a:t>
            </a:r>
          </a:p>
        </p:txBody>
      </p:sp>
    </p:spTree>
    <p:extLst>
      <p:ext uri="{BB962C8B-B14F-4D97-AF65-F5344CB8AC3E}">
        <p14:creationId xmlns:p14="http://schemas.microsoft.com/office/powerpoint/2010/main" val="4257026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Een leerlingenraad starten</a:t>
            </a:r>
            <a:endParaRPr lang="nl-NL" dirty="0"/>
          </a:p>
        </p:txBody>
      </p:sp>
      <p:sp>
        <p:nvSpPr>
          <p:cNvPr id="3" name="Tijdelijke aanduiding voor tekst 2"/>
          <p:cNvSpPr>
            <a:spLocks noGrp="1"/>
          </p:cNvSpPr>
          <p:nvPr>
            <p:ph type="body" sz="quarter" idx="11"/>
          </p:nvPr>
        </p:nvSpPr>
        <p:spPr>
          <a:xfrm>
            <a:off x="628650" y="1828800"/>
            <a:ext cx="7886700" cy="3566160"/>
          </a:xfrm>
        </p:spPr>
        <p:txBody>
          <a:bodyPr>
            <a:normAutofit/>
          </a:bodyPr>
          <a:lstStyle/>
          <a:p>
            <a:r>
              <a:rPr lang="nl-NL" dirty="0" smtClean="0"/>
              <a:t>Doelen: wat wil je </a:t>
            </a:r>
            <a:r>
              <a:rPr lang="nl-NL" dirty="0" smtClean="0">
                <a:solidFill>
                  <a:srgbClr val="00549B"/>
                </a:solidFill>
              </a:rPr>
              <a:t>doen</a:t>
            </a:r>
            <a:r>
              <a:rPr lang="nl-NL" dirty="0" smtClean="0"/>
              <a:t>?</a:t>
            </a:r>
          </a:p>
          <a:p>
            <a:r>
              <a:rPr lang="nl-NL" dirty="0" smtClean="0"/>
              <a:t>Een </a:t>
            </a:r>
            <a:r>
              <a:rPr lang="nl-NL" dirty="0" smtClean="0">
                <a:solidFill>
                  <a:srgbClr val="00549B"/>
                </a:solidFill>
              </a:rPr>
              <a:t>groep</a:t>
            </a:r>
            <a:r>
              <a:rPr lang="nl-NL" dirty="0" smtClean="0"/>
              <a:t> vormen</a:t>
            </a:r>
          </a:p>
          <a:p>
            <a:r>
              <a:rPr lang="nl-NL" dirty="0" smtClean="0"/>
              <a:t>Steun van de </a:t>
            </a:r>
            <a:r>
              <a:rPr lang="nl-NL" dirty="0" smtClean="0">
                <a:solidFill>
                  <a:srgbClr val="00549B"/>
                </a:solidFill>
              </a:rPr>
              <a:t>schoolleiding</a:t>
            </a:r>
          </a:p>
          <a:p>
            <a:r>
              <a:rPr lang="nl-NL" dirty="0" smtClean="0"/>
              <a:t>Plan de eerste </a:t>
            </a:r>
            <a:r>
              <a:rPr lang="nl-NL" dirty="0" smtClean="0">
                <a:solidFill>
                  <a:srgbClr val="00549B"/>
                </a:solidFill>
              </a:rPr>
              <a:t>vergadering</a:t>
            </a:r>
          </a:p>
          <a:p>
            <a:r>
              <a:rPr lang="nl-NL" dirty="0" smtClean="0"/>
              <a:t>Maak een </a:t>
            </a:r>
            <a:r>
              <a:rPr lang="nl-NL" dirty="0" smtClean="0">
                <a:solidFill>
                  <a:srgbClr val="00549B"/>
                </a:solidFill>
              </a:rPr>
              <a:t>taakverdeling</a:t>
            </a:r>
          </a:p>
          <a:p>
            <a:r>
              <a:rPr lang="nl-NL" dirty="0" smtClean="0"/>
              <a:t>Maak een </a:t>
            </a:r>
            <a:r>
              <a:rPr lang="nl-NL" dirty="0" smtClean="0">
                <a:solidFill>
                  <a:srgbClr val="00549B"/>
                </a:solidFill>
              </a:rPr>
              <a:t>LLR-reglement</a:t>
            </a:r>
          </a:p>
          <a:p>
            <a:r>
              <a:rPr lang="nl-NL" dirty="0" smtClean="0">
                <a:solidFill>
                  <a:srgbClr val="00549B"/>
                </a:solidFill>
              </a:rPr>
              <a:t>Communicatie</a:t>
            </a:r>
            <a:r>
              <a:rPr lang="nl-NL" dirty="0" smtClean="0"/>
              <a:t>!</a:t>
            </a:r>
            <a:endParaRPr lang="nl-NL" dirty="0"/>
          </a:p>
        </p:txBody>
      </p:sp>
    </p:spTree>
    <p:extLst>
      <p:ext uri="{BB962C8B-B14F-4D97-AF65-F5344CB8AC3E}">
        <p14:creationId xmlns:p14="http://schemas.microsoft.com/office/powerpoint/2010/main" val="3705624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Hoe doe je dat eigenlijk?</a:t>
            </a:r>
            <a:endParaRPr lang="nl-NL" dirty="0"/>
          </a:p>
        </p:txBody>
      </p:sp>
      <p:sp>
        <p:nvSpPr>
          <p:cNvPr id="3" name="Titel 2"/>
          <p:cNvSpPr>
            <a:spLocks noGrp="1"/>
          </p:cNvSpPr>
          <p:nvPr>
            <p:ph type="ctrTitle"/>
          </p:nvPr>
        </p:nvSpPr>
        <p:spPr>
          <a:xfrm>
            <a:off x="2851484" y="1167063"/>
            <a:ext cx="3441032" cy="963445"/>
          </a:xfrm>
        </p:spPr>
        <p:txBody>
          <a:bodyPr/>
          <a:lstStyle/>
          <a:p>
            <a:r>
              <a:rPr lang="nl-NL" dirty="0" smtClean="0"/>
              <a:t>Vergaderen!</a:t>
            </a:r>
            <a:endParaRPr lang="nl-NL" dirty="0"/>
          </a:p>
        </p:txBody>
      </p:sp>
    </p:spTree>
    <p:extLst>
      <p:ext uri="{BB962C8B-B14F-4D97-AF65-F5344CB8AC3E}">
        <p14:creationId xmlns:p14="http://schemas.microsoft.com/office/powerpoint/2010/main" val="3263617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Vergaderen</a:t>
            </a:r>
            <a:endParaRPr lang="nl-NL" dirty="0"/>
          </a:p>
        </p:txBody>
      </p:sp>
      <p:sp>
        <p:nvSpPr>
          <p:cNvPr id="3" name="Tijdelijke aanduiding voor tekst 2"/>
          <p:cNvSpPr>
            <a:spLocks noGrp="1"/>
          </p:cNvSpPr>
          <p:nvPr>
            <p:ph type="body" sz="quarter" idx="11"/>
          </p:nvPr>
        </p:nvSpPr>
        <p:spPr>
          <a:xfrm>
            <a:off x="614363" y="1690689"/>
            <a:ext cx="7904162" cy="3302000"/>
          </a:xfrm>
        </p:spPr>
        <p:txBody>
          <a:bodyPr>
            <a:normAutofit/>
          </a:bodyPr>
          <a:lstStyle/>
          <a:p>
            <a:r>
              <a:rPr lang="nl-NL" dirty="0" smtClean="0">
                <a:solidFill>
                  <a:srgbClr val="E36E9D"/>
                </a:solidFill>
              </a:rPr>
              <a:t>Plannen</a:t>
            </a:r>
            <a:r>
              <a:rPr lang="nl-NL" dirty="0" smtClean="0"/>
              <a:t> en organiseren</a:t>
            </a:r>
          </a:p>
          <a:p>
            <a:r>
              <a:rPr lang="nl-NL" dirty="0" smtClean="0"/>
              <a:t>De </a:t>
            </a:r>
            <a:r>
              <a:rPr lang="nl-NL" dirty="0" smtClean="0">
                <a:solidFill>
                  <a:srgbClr val="E36E9D"/>
                </a:solidFill>
              </a:rPr>
              <a:t>agenda</a:t>
            </a:r>
          </a:p>
          <a:p>
            <a:r>
              <a:rPr lang="nl-NL" dirty="0" smtClean="0">
                <a:solidFill>
                  <a:srgbClr val="E36E9D"/>
                </a:solidFill>
              </a:rPr>
              <a:t>Notulen</a:t>
            </a:r>
            <a:r>
              <a:rPr lang="nl-NL" dirty="0" smtClean="0"/>
              <a:t> maken en delen</a:t>
            </a:r>
          </a:p>
          <a:p>
            <a:endParaRPr lang="nl-NL" dirty="0"/>
          </a:p>
          <a:p>
            <a:pPr marL="0" indent="0">
              <a:buNone/>
            </a:pPr>
            <a:r>
              <a:rPr lang="nl-NL" dirty="0" smtClean="0"/>
              <a:t>Tips: kies </a:t>
            </a:r>
            <a:r>
              <a:rPr lang="nl-NL" dirty="0" smtClean="0">
                <a:solidFill>
                  <a:srgbClr val="E36E9D"/>
                </a:solidFill>
              </a:rPr>
              <a:t>speerpunten</a:t>
            </a:r>
            <a:r>
              <a:rPr lang="nl-NL" dirty="0" smtClean="0"/>
              <a:t>; zorg voor goede </a:t>
            </a:r>
            <a:r>
              <a:rPr lang="nl-NL" dirty="0" smtClean="0">
                <a:solidFill>
                  <a:srgbClr val="E36E9D"/>
                </a:solidFill>
              </a:rPr>
              <a:t>begeleiding</a:t>
            </a:r>
            <a:r>
              <a:rPr lang="nl-NL" dirty="0" smtClean="0"/>
              <a:t>; houd het leuk en </a:t>
            </a:r>
            <a:r>
              <a:rPr lang="nl-NL" dirty="0" smtClean="0">
                <a:solidFill>
                  <a:srgbClr val="E36E9D"/>
                </a:solidFill>
              </a:rPr>
              <a:t>gezellig</a:t>
            </a:r>
            <a:r>
              <a:rPr lang="nl-NL" dirty="0" smtClean="0"/>
              <a:t>! </a:t>
            </a:r>
            <a:endParaRPr lang="nl-NL" dirty="0"/>
          </a:p>
        </p:txBody>
      </p:sp>
    </p:spTree>
    <p:extLst>
      <p:ext uri="{BB962C8B-B14F-4D97-AF65-F5344CB8AC3E}">
        <p14:creationId xmlns:p14="http://schemas.microsoft.com/office/powerpoint/2010/main" val="434186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Rolverdeling</a:t>
            </a:r>
            <a:endParaRPr lang="nl-NL" dirty="0"/>
          </a:p>
        </p:txBody>
      </p:sp>
      <p:sp>
        <p:nvSpPr>
          <p:cNvPr id="3" name="Tijdelijke aanduiding voor tekst 2"/>
          <p:cNvSpPr>
            <a:spLocks noGrp="1"/>
          </p:cNvSpPr>
          <p:nvPr>
            <p:ph type="body" sz="quarter" idx="11"/>
          </p:nvPr>
        </p:nvSpPr>
        <p:spPr>
          <a:xfrm>
            <a:off x="614363" y="1690688"/>
            <a:ext cx="7904162" cy="4024311"/>
          </a:xfrm>
        </p:spPr>
        <p:txBody>
          <a:bodyPr>
            <a:normAutofit/>
          </a:bodyPr>
          <a:lstStyle/>
          <a:p>
            <a:r>
              <a:rPr lang="nl-NL" sz="2000" dirty="0" smtClean="0"/>
              <a:t>Voorzitter</a:t>
            </a:r>
          </a:p>
          <a:p>
            <a:r>
              <a:rPr lang="nl-NL" sz="2000" dirty="0" smtClean="0"/>
              <a:t>Secretaris</a:t>
            </a:r>
          </a:p>
          <a:p>
            <a:r>
              <a:rPr lang="nl-NL" sz="2000" dirty="0" smtClean="0"/>
              <a:t>Penningmeester</a:t>
            </a:r>
          </a:p>
          <a:p>
            <a:endParaRPr lang="nl-NL" sz="2000" dirty="0"/>
          </a:p>
          <a:p>
            <a:pPr marL="0" indent="0">
              <a:buNone/>
            </a:pPr>
            <a:r>
              <a:rPr lang="nl-NL" sz="2000" dirty="0" smtClean="0">
                <a:solidFill>
                  <a:srgbClr val="E36E9D"/>
                </a:solidFill>
              </a:rPr>
              <a:t>En ook:</a:t>
            </a:r>
          </a:p>
          <a:p>
            <a:r>
              <a:rPr lang="nl-NL" sz="2000" i="1" dirty="0" smtClean="0"/>
              <a:t>Creatieveling</a:t>
            </a:r>
          </a:p>
          <a:p>
            <a:r>
              <a:rPr lang="nl-NL" sz="2000" i="1" dirty="0" smtClean="0"/>
              <a:t>Ontwerper</a:t>
            </a:r>
          </a:p>
          <a:p>
            <a:r>
              <a:rPr lang="nl-NL" sz="2000" i="1" dirty="0" smtClean="0"/>
              <a:t>Uitnodiger</a:t>
            </a:r>
          </a:p>
          <a:p>
            <a:r>
              <a:rPr lang="nl-NL" sz="2000" i="1" dirty="0" smtClean="0"/>
              <a:t>Lobbyist</a:t>
            </a:r>
          </a:p>
          <a:p>
            <a:pPr marL="0" indent="0">
              <a:buNone/>
            </a:pPr>
            <a:r>
              <a:rPr lang="nl-NL" sz="2000" i="1" dirty="0" smtClean="0"/>
              <a:t>…enzovoort …</a:t>
            </a:r>
            <a:endParaRPr lang="nl-NL" sz="2000" i="1" dirty="0"/>
          </a:p>
        </p:txBody>
      </p:sp>
    </p:spTree>
    <p:extLst>
      <p:ext uri="{BB962C8B-B14F-4D97-AF65-F5344CB8AC3E}">
        <p14:creationId xmlns:p14="http://schemas.microsoft.com/office/powerpoint/2010/main" val="3496147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1143000" y="4134053"/>
            <a:ext cx="6858000" cy="1655762"/>
          </a:xfrm>
        </p:spPr>
        <p:txBody>
          <a:bodyPr>
            <a:normAutofit/>
          </a:bodyPr>
          <a:lstStyle/>
          <a:p>
            <a:r>
              <a:rPr lang="nl-NL" sz="2800" dirty="0" smtClean="0">
                <a:solidFill>
                  <a:srgbClr val="00549B"/>
                </a:solidFill>
              </a:rPr>
              <a:t>Waarom is het belangrijk om bekend te zijn als leerlingenraad?</a:t>
            </a:r>
            <a:endParaRPr lang="nl-NL" sz="2800" dirty="0">
              <a:solidFill>
                <a:srgbClr val="00549B"/>
              </a:solidFill>
            </a:endParaRPr>
          </a:p>
        </p:txBody>
      </p:sp>
      <p:sp>
        <p:nvSpPr>
          <p:cNvPr id="3" name="Titel 2"/>
          <p:cNvSpPr>
            <a:spLocks noGrp="1"/>
          </p:cNvSpPr>
          <p:nvPr>
            <p:ph type="ctrTitle"/>
          </p:nvPr>
        </p:nvSpPr>
        <p:spPr/>
        <p:txBody>
          <a:bodyPr/>
          <a:lstStyle/>
          <a:p>
            <a:r>
              <a:rPr lang="nl-NL" dirty="0" smtClean="0"/>
              <a:t>Bekendheid op school</a:t>
            </a:r>
            <a:endParaRPr lang="nl-NL" dirty="0"/>
          </a:p>
        </p:txBody>
      </p:sp>
    </p:spTree>
    <p:extLst>
      <p:ext uri="{BB962C8B-B14F-4D97-AF65-F5344CB8AC3E}">
        <p14:creationId xmlns:p14="http://schemas.microsoft.com/office/powerpoint/2010/main" val="3236493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el met tekst">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8B1FD71-CFE9-4DF8-8064-77669C523CE9}" vid="{91F5BE57-4D9E-4E51-AEE1-EBD808E293B5}"/>
    </a:ext>
  </a:extLst>
</a:theme>
</file>

<file path=ppt/theme/theme2.xml><?xml version="1.0" encoding="utf-8"?>
<a:theme xmlns:a="http://schemas.openxmlformats.org/drawingml/2006/main" name="Nieuw onderdeel">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8B1FD71-CFE9-4DF8-8064-77669C523CE9}" vid="{53576263-567C-4E24-85A8-8DAFB13DF2FC}"/>
    </a:ext>
  </a:extLst>
</a:theme>
</file>

<file path=ppt/theme/theme3.xml><?xml version="1.0" encoding="utf-8"?>
<a:theme xmlns:a="http://schemas.openxmlformats.org/drawingml/2006/main" name="Titel met tekst kleurrijk">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8B1FD71-CFE9-4DF8-8064-77669C523CE9}" vid="{18ED5FE1-CBDE-4E36-B673-817055C5D3AB}"/>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Sjabloon nieuwe huisstijl</Template>
  <TotalTime>1501</TotalTime>
  <Words>750</Words>
  <Application>Microsoft Office PowerPoint</Application>
  <PresentationFormat>Diavoorstelling (4:3)</PresentationFormat>
  <Paragraphs>103</Paragraphs>
  <Slides>20</Slides>
  <Notes>9</Notes>
  <HiddenSlides>0</HiddenSlides>
  <MMClips>0</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20</vt:i4>
      </vt:variant>
    </vt:vector>
  </HeadingPairs>
  <TitlesOfParts>
    <vt:vector size="28" baseType="lpstr">
      <vt:lpstr>Gotham Bold</vt:lpstr>
      <vt:lpstr>Arial</vt:lpstr>
      <vt:lpstr>Gill Sans MT</vt:lpstr>
      <vt:lpstr>Calibri</vt:lpstr>
      <vt:lpstr>Gotham Black</vt:lpstr>
      <vt:lpstr>Titel met tekst</vt:lpstr>
      <vt:lpstr>Nieuw onderdeel</vt:lpstr>
      <vt:lpstr>Titel met tekst kleurrijk</vt:lpstr>
      <vt:lpstr>PowerPoint-presentatie</vt:lpstr>
      <vt:lpstr>Over de leerlingenraad</vt:lpstr>
      <vt:lpstr>Wat doet een leerlingenraad?</vt:lpstr>
      <vt:lpstr>Activiteiten</vt:lpstr>
      <vt:lpstr>Een leerlingenraad starten</vt:lpstr>
      <vt:lpstr>Vergaderen!</vt:lpstr>
      <vt:lpstr>Vergaderen</vt:lpstr>
      <vt:lpstr>Rolverdeling</vt:lpstr>
      <vt:lpstr>Bekendheid op school</vt:lpstr>
      <vt:lpstr>Waarom is het belangrijk?</vt:lpstr>
      <vt:lpstr>PowerPoint-presentatie</vt:lpstr>
      <vt:lpstr>Hoe kun je bekender worden?</vt:lpstr>
      <vt:lpstr>tipje: gewoon beginnen </vt:lpstr>
      <vt:lpstr>Overtuigingspel</vt:lpstr>
      <vt:lpstr>Promotiepraatje Leerlingenraaden</vt:lpstr>
      <vt:lpstr>PowerPoint-presentatie</vt:lpstr>
      <vt:lpstr>Mail 1:  fietsenstalling </vt:lpstr>
      <vt:lpstr>Mail 2:  onderzoek </vt:lpstr>
      <vt:lpstr>Mail 3:  strafregels </vt:lpstr>
      <vt:lpstr>Mail 4:   kantine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Pim de Vente</dc:creator>
  <cp:lastModifiedBy>Pim de Vente</cp:lastModifiedBy>
  <cp:revision>98</cp:revision>
  <cp:lastPrinted>2018-12-13T09:04:41Z</cp:lastPrinted>
  <dcterms:created xsi:type="dcterms:W3CDTF">2018-01-09T08:52:30Z</dcterms:created>
  <dcterms:modified xsi:type="dcterms:W3CDTF">2018-12-13T11:49:24Z</dcterms:modified>
</cp:coreProperties>
</file>